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13" y="-7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86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39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61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2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2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00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3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5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07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9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75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4CFC-2FA8-4007-B348-EBCFD42BAF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0228-077E-4247-9B9C-1B2FD072D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2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Bentham </a:t>
            </a:r>
            <a:br>
              <a:rPr lang="en-GB" b="1" dirty="0" smtClean="0"/>
            </a:br>
            <a:r>
              <a:rPr lang="en-GB" b="1" dirty="0" smtClean="0"/>
              <a:t>IEC 62471-5 </a:t>
            </a:r>
            <a:br>
              <a:rPr lang="en-GB" b="1" dirty="0" smtClean="0"/>
            </a:br>
            <a:r>
              <a:rPr lang="en-GB" b="1" dirty="0" smtClean="0"/>
              <a:t>Projector test pages</a:t>
            </a:r>
            <a:endParaRPr lang="en-GB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251520" y="5589240"/>
            <a:ext cx="1584176" cy="997079"/>
            <a:chOff x="251520" y="5589240"/>
            <a:chExt cx="1584176" cy="9970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8" y="5589240"/>
              <a:ext cx="1378492" cy="74898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51520" y="6309320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www.bentham.co.uk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801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20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20" y="0"/>
            <a:ext cx="9505056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21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0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3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Bentham  IEC 62471-5  Projector test pages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Bentham  IEC 62471-5  Projector test pages</dc:title>
  <dc:creator>Sarah Drew</dc:creator>
  <cp:lastModifiedBy>Sarah Drew</cp:lastModifiedBy>
  <cp:revision>2</cp:revision>
  <dcterms:created xsi:type="dcterms:W3CDTF">2016-02-09T09:47:48Z</dcterms:created>
  <dcterms:modified xsi:type="dcterms:W3CDTF">2016-02-09T09:58:53Z</dcterms:modified>
</cp:coreProperties>
</file>